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979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9013-2232-7E7E-144E-131DE6402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A88FC-989C-4858-98BF-485BFD91C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F4D43-57AE-4AB5-FF4C-991FD5FB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F84C-2F83-4CC0-225B-E4ADF376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75FC-9CD4-4D59-C30E-D22172CE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447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7CEF-BEB8-F4C0-2787-5C76729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16EE9-583A-77DA-F9A8-90EE2CDDE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6A692-DA07-22FA-2094-863AC94D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9DB8-D3F1-6F58-93F8-59F03B6B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10E3D-ACAD-4D99-0A0A-15792817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43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E38D6-BF57-59C7-9974-ED916DA2B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A110-B981-44AE-9D98-3C4CA1D6C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06E0D-277D-A570-ED28-A5C3D4A0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98822-C051-C935-FD1A-AC422652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85388-2EB6-C2FD-D1C2-8DCD536E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0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E4A8-3EB7-84F6-3EDC-4C31DEBA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D084B-7E7C-0255-7D19-37183612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5BD7-A89E-C11C-B05B-8678D3FE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3E7CF-8023-C032-1082-238D1D78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34268-9F9C-D6E7-817C-28FB6CC5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28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550E-947C-01B0-104F-4EB747E3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72421-8982-4B19-457B-2615BF596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3E6C-87F6-32B0-CE6C-46B3B455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C653-D8D9-92E2-F248-EE8AA272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368E0-C105-8ACD-841E-19C6DD43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68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E462-F935-5AFA-993D-0C3CC20E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2D64-49FA-7096-B8BF-5D62A58FC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19B66-E778-3931-7268-5212E22B9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B850B-E3E5-2934-58CC-D2BF30A2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3210-F605-FF38-1BA8-917D1245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DD139-6881-972E-6BAF-D9C1EC3D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60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58E2-1A8F-B7E4-E2A5-59159854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91352-461B-D5C8-A0E1-84C935C60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CA940-B521-2041-8F7D-409950C65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BADF-3D21-FA74-6579-6AA044CC7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30861-5837-E29C-E93E-D0EF7B7EA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BAE23-C732-9047-5E11-B85B3BFD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39E6A-768A-4E7A-2A53-BDAF5621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606D9-73F6-845A-B1D4-FEB91604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734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1DA5-F3B4-3884-87C4-58A5C2AF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C111C-B97A-FCCB-86A6-D4561C62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7F96C-D08D-E9AB-162E-0E085945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677CE-BBC7-C6A6-F9F7-8FA18FEB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526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7E395E-A801-336A-C29B-B0B833E6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86119-33DB-3805-876C-F6F03A27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A963-3310-4D1E-8D84-43BF7CA1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24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88AF-E3A8-ADC3-6AB3-75C7F537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7F209-C212-957F-9C0A-AD05203C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B10B2-F93E-B229-EFCC-F6DC5F6EE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3B774-326B-0D8F-73C7-1EDC51EE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B9893-B56E-7395-B7AC-3A3E0FB1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805BE-19E2-46D2-8133-A0D0480C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706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C70A-9A28-70AE-F0E3-96C056FF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15125-0EF3-CA61-0DA7-C9C7DDB0F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8700-247F-BE30-1142-670CED66F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9C7F8-B078-226B-B137-A26E05E0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48D12-348F-C750-2AA0-3CBD2DAB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C0E9A-A51E-FDF5-270E-BF6B312A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06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C474C-9C07-5A38-11AE-CAF03982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AF01-8668-446D-901B-B71F13F9F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5EEC-7A69-EE49-E6AE-15789F4D4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5E54-913B-44E6-95CB-06240826C520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80AAF-6BE2-46F0-1CFF-1B7B2938C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C6AC-2EEC-3AEA-8487-5A6168A83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2ED71-0C58-4782-B2AF-00FE42C62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63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2E4C7766-07AF-BE89-AC41-B3CD6CD81A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252" y="430348"/>
            <a:ext cx="10757496" cy="5997303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0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30"/>
    </mc:Choice>
    <mc:Fallback xmlns="">
      <p:transition spd="slow" advTm="67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Andreza dos Santos</dc:creator>
  <cp:lastModifiedBy>Andreza dos Santos</cp:lastModifiedBy>
  <cp:revision>4</cp:revision>
  <dcterms:created xsi:type="dcterms:W3CDTF">2023-02-26T13:54:22Z</dcterms:created>
  <dcterms:modified xsi:type="dcterms:W3CDTF">2023-02-26T20:50:16Z</dcterms:modified>
</cp:coreProperties>
</file>